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5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89" autoAdjust="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3787C55-B459-4C06-9232-D82A33A3EFC0}" type="datetime1">
              <a:rPr lang="pt-BR" smtClean="0"/>
              <a:t>18/08/2022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EBB9D14-107F-4F42-AAAE-2A76DEA70CD8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00EF4-9C37-F4DF-BF2B-08E9E444A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9E713A-5B63-1B58-14D9-B6D963D29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09CF2B-CF40-5D70-F8C4-9F153B0F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ADB2D1-C0A5-40F5-B5F3-A1B30627F0A1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D5F35A-3470-B74B-EFBD-F1238212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180D15-6414-B000-5EFD-7912ADE9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10998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735CE-DD7D-5AFE-9DD1-0D4C88420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CDC4C0-0F47-F055-63E3-73C2EB08E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6F10EB-3B67-897F-868F-856B5BE6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04A9FE6-050C-4CC0-A0C8-4CE0303BAF1E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781244-92C8-D64B-312B-84A83F9B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278A7F-A200-7CB9-4BD4-8934B98C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6157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2BC31A-FB2D-0AEF-1AF3-6E3C1C06D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6F65F5-023B-6B2F-C24A-81D73D0B8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169EFF-1B5E-155A-C474-5928B54F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D82BA2-01FF-42FE-9DA8-09C7791BA12C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EF5964-4008-5B27-6A8C-EE8D8C70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2524EB-BBC3-4F13-930B-FE535E9E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925177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1F04D-8F0F-9C71-4E21-0CFCAD2EB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BB3EFB-8025-A28F-472E-4AFC4B78D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D9B103-4F08-DD50-05A0-5C7DED62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EBA0B5-409E-4EA8-9730-68ACFDCE13B4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473841-D729-C9FD-2CCE-CEA9BBFC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AE2303-B060-305B-57DE-09F70FBD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5391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9CA1F-CFD7-CF49-3547-E55CB669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7B956A-2C02-7822-B5B8-451752328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BBC3FC-2043-7B2C-7C28-1F6E4A5C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4245A-AE00-4F82-97E2-702E2AABACFE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8A5C4-A4A9-9C7F-D689-FB437A72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C6561D-0F77-34D5-B0C7-EA63F21E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9188649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F8788-3A85-39A5-D8AC-3E33D76F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FFD2DA-DE9E-20A2-8579-E13F39A20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E48E61-FF8C-1662-735A-2E54C13D5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3AB598-F0A0-B58E-F3B2-67FA521CA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073A07-F39F-4D8B-8DBB-A69DACACF703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A4D9FC-2369-5B69-8B33-B2127A4AF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064D24-686B-5BD0-EF90-3F48438D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8305685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70F6-08B7-8904-3AB2-D8B45332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9D93F4-F88E-A0CE-88F9-24A73A90E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67F3D2-D69D-0263-779D-81C8583D0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B103AA-F3EB-4BFF-9DB6-3DBB57CC5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14DBEA-E0D9-C05F-27DE-FDCFE80CF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E67F38-33AA-0923-F312-FC79A731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66A959-CF19-49E0-ACC8-9D0D529EC60C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56FF502-E349-912E-E16C-C0CF7502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42BAF2F-5979-C18A-4759-EE0F29DA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402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C64BA-05D3-A4DB-99BD-48E914F5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C677F97-DBFB-2A8D-BC82-65234969A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87488F-896F-4CA5-91DB-A678B4862560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BE1C75-191F-B078-2F5F-ADB94FD7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1AF9B4-5D0A-279E-924A-45FA604E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9353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2C02DB4-2A0D-2B7B-780E-FAD44699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073A07-F39F-4D8B-8DBB-A69DACACF703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22352A-5731-5B8F-A1A7-EE46B417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F0519FF-AB78-455C-D44D-B1E222D5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4873034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7FD72-8922-1F14-11A7-5FC2BAB27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92BD29-33F9-D332-97D3-CB31DF9EA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E37E67-7941-E18C-CF42-0FE517F5D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A07EF5-9E0F-9BF8-3036-488236D7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0827A36-690A-4E82-8998-92EFA8829C08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378E9A-FCD7-531C-DA73-06220F9F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9179C4-87DD-7A28-D24F-99C3DE0F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894048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84719-7687-78B6-DB25-805499F1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E47A0E1-9759-B617-3567-2ACB81C9D0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2C1BADA-47E7-54BA-6EB9-301718D13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80BD92-7028-6C00-652D-F464F1B3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E603DA-2A29-441F-9DAE-1CD48289B221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FFF213-2AFF-C65F-3602-90DC554F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3A9A10-93DD-0F87-1B84-C38C9B0E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1161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CA6DAEF-B9E7-580C-10B3-890DCA17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6E971E-B879-4D59-C781-6EBE73357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F88577-E750-6807-33EC-E8AA3D5DD3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4073A07-F39F-4D8B-8DBB-A69DACACF703}" type="datetime1">
              <a:rPr lang="pt-BR" noProof="0" smtClean="0"/>
              <a:t>18/08/2022</a:t>
            </a:fld>
            <a:endParaRPr lang="pt-BR" noProof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CD8002-1888-2AA1-8F0F-C977ACA91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331C0A-2084-BFE2-00AA-77C2F6AEC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7353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6" r:id="rId1"/>
    <p:sldLayoutId id="2147484507" r:id="rId2"/>
    <p:sldLayoutId id="2147484508" r:id="rId3"/>
    <p:sldLayoutId id="2147484509" r:id="rId4"/>
    <p:sldLayoutId id="2147484510" r:id="rId5"/>
    <p:sldLayoutId id="2147484511" r:id="rId6"/>
    <p:sldLayoutId id="2147484512" r:id="rId7"/>
    <p:sldLayoutId id="2147484513" r:id="rId8"/>
    <p:sldLayoutId id="2147484514" r:id="rId9"/>
    <p:sldLayoutId id="2147484515" r:id="rId10"/>
    <p:sldLayoutId id="214748451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mara@itapejaradoeste.pr.leg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to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19482" y="5676808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to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865890" y="4367935"/>
            <a:ext cx="13791" cy="14072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41208" y="4326843"/>
            <a:ext cx="0" cy="5875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to 103">
            <a:extLst>
              <a:ext uri="{FF2B5EF4-FFF2-40B4-BE49-F238E27FC236}">
                <a16:creationId xmlns:a16="http://schemas.microsoft.com/office/drawing/2014/main" id="{21A1A5B2-BDF8-4C24-8AF8-C28C03D46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37285" y="4611165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18532" y="4611165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99777" y="4611165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13831" y="1996445"/>
            <a:ext cx="0" cy="59645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899684" y="2857215"/>
            <a:ext cx="19712" cy="29392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11846" y="4326843"/>
            <a:ext cx="0" cy="5792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156037" y="2691498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24856" y="1043474"/>
            <a:ext cx="3153010" cy="646034"/>
          </a:xfrm>
        </p:spPr>
        <p:txBody>
          <a:bodyPr lIns="0" tIns="0" rIns="0" bIns="0" rtlCol="0">
            <a:noAutofit/>
          </a:bodyPr>
          <a:lstStyle/>
          <a:p>
            <a:pPr rtl="0"/>
            <a:r>
              <a:rPr lang="pt-BR" sz="2000" spc="-150" dirty="0">
                <a:latin typeface="Arial" panose="020B0604020202020204" pitchFamily="34" charset="0"/>
                <a:cs typeface="Arial" panose="020B0604020202020204" pitchFamily="34" charset="0"/>
              </a:rPr>
              <a:t>Organograma</a:t>
            </a:r>
          </a:p>
        </p:txBody>
      </p:sp>
      <p:sp>
        <p:nvSpPr>
          <p:cNvPr id="19" name="Retângulo 18" descr="Hierarquia de ní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2331528" y="1595031"/>
            <a:ext cx="5124986" cy="4254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PRESIDENTE</a:t>
            </a:r>
            <a:endParaRPr lang="pt-BR" sz="1400" b="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 31" descr="Hierarquia subnível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958410" y="2388440"/>
            <a:ext cx="1875245" cy="42543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 DIRETORA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 descr="Nível de hierarquia 2 item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983165" y="3467935"/>
            <a:ext cx="176545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ADMINISTRATIVA</a:t>
            </a:r>
          </a:p>
        </p:txBody>
      </p:sp>
      <p:sp>
        <p:nvSpPr>
          <p:cNvPr id="22" name="Retângulo 21" descr="Nível de hierarquia 2 item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1691003" y="4205468"/>
            <a:ext cx="1365365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ASSESSORIA JURÍDICA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 descr="Nível de hierarquia 3 item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3619483" y="148447"/>
            <a:ext cx="4566574" cy="93435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b="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LEGISLATIVO MUNICIPAL DE ITAPEJARA D’OESTE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CNPJ – 77.778.629/0001-91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 descr="Nível de hierarquia 2 item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6626289" y="4207499"/>
            <a:ext cx="1653283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CONTÁBIL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ângulo 25" descr="Nível de hierarquia 2 item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9029120" y="5234820"/>
            <a:ext cx="1741127" cy="663334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COMISSÕES PERMANENTES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ângulo 26" descr="Nível de hierarquia 3 item 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9162018" y="2345095"/>
            <a:ext cx="1475332" cy="51212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VEREADORES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ângulo 27" descr="Nível de hierarquia 2 item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3983170" y="5230933"/>
            <a:ext cx="1765445" cy="90000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DEPARTAMENTO ADMINISTRATIVO</a:t>
            </a:r>
          </a:p>
        </p:txBody>
      </p:sp>
      <p:sp>
        <p:nvSpPr>
          <p:cNvPr id="17" name="Retângulo 16" descr="Hierarquia subnível">
            <a:extLst>
              <a:ext uri="{FF2B5EF4-FFF2-40B4-BE49-F238E27FC236}">
                <a16:creationId xmlns:a16="http://schemas.microsoft.com/office/drawing/2014/main" id="{3531A63E-A867-EF4A-99AC-9D3051ABB6B4}"/>
              </a:ext>
            </a:extLst>
          </p:cNvPr>
          <p:cNvSpPr/>
          <p:nvPr/>
        </p:nvSpPr>
        <p:spPr>
          <a:xfrm>
            <a:off x="6005713" y="2392221"/>
            <a:ext cx="1875245" cy="42543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PLENÁRIO</a:t>
            </a:r>
            <a:endParaRPr lang="pt-BR" sz="1400" b="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Conector Reto 90">
            <a:extLst>
              <a:ext uri="{FF2B5EF4-FFF2-40B4-BE49-F238E27FC236}">
                <a16:creationId xmlns:a16="http://schemas.microsoft.com/office/drawing/2014/main" id="{729D582D-8D95-F26A-6082-4EF548C76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833655" y="2592897"/>
            <a:ext cx="37819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90">
            <a:extLst>
              <a:ext uri="{FF2B5EF4-FFF2-40B4-BE49-F238E27FC236}">
                <a16:creationId xmlns:a16="http://schemas.microsoft.com/office/drawing/2014/main" id="{220B9469-C1EF-3E65-334C-EAF58E6F2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56370" y="4884610"/>
            <a:ext cx="115547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90">
            <a:extLst>
              <a:ext uri="{FF2B5EF4-FFF2-40B4-BE49-F238E27FC236}">
                <a16:creationId xmlns:a16="http://schemas.microsoft.com/office/drawing/2014/main" id="{FD92E1D2-15F0-26FA-5993-CBF159851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41208" y="4906117"/>
            <a:ext cx="1085081" cy="82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90">
            <a:extLst>
              <a:ext uri="{FF2B5EF4-FFF2-40B4-BE49-F238E27FC236}">
                <a16:creationId xmlns:a16="http://schemas.microsoft.com/office/drawing/2014/main" id="{8BCF08D1-FC33-5D36-16D8-DC30A8E2D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65890" y="2020462"/>
            <a:ext cx="0" cy="14474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90">
            <a:extLst>
              <a:ext uri="{FF2B5EF4-FFF2-40B4-BE49-F238E27FC236}">
                <a16:creationId xmlns:a16="http://schemas.microsoft.com/office/drawing/2014/main" id="{84A6C7FB-52FE-CD2E-E972-75C7BA885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52817" y="1996445"/>
            <a:ext cx="0" cy="624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90">
            <a:extLst>
              <a:ext uri="{FF2B5EF4-FFF2-40B4-BE49-F238E27FC236}">
                <a16:creationId xmlns:a16="http://schemas.microsoft.com/office/drawing/2014/main" id="{EDB7D0B7-7467-6BCF-0B96-86C400B61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52817" y="2601155"/>
            <a:ext cx="552896" cy="37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90">
            <a:extLst>
              <a:ext uri="{FF2B5EF4-FFF2-40B4-BE49-F238E27FC236}">
                <a16:creationId xmlns:a16="http://schemas.microsoft.com/office/drawing/2014/main" id="{02625F42-A96E-F42C-DA34-5AB9614CC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890645" y="2601155"/>
            <a:ext cx="1271373" cy="195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AutoShape 2">
            <a:extLst>
              <a:ext uri="{FF2B5EF4-FFF2-40B4-BE49-F238E27FC236}">
                <a16:creationId xmlns:a16="http://schemas.microsoft.com/office/drawing/2014/main" id="{9073132B-95D0-4551-35A7-052BE5A6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0335" y="69230"/>
            <a:ext cx="5951665" cy="1004913"/>
          </a:xfrm>
          <a:prstGeom prst="roundRect">
            <a:avLst>
              <a:gd name="adj" fmla="val 16667"/>
            </a:avLst>
          </a:prstGeom>
          <a:noFill/>
          <a:ln w="57150" cmpd="thickThin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pt-BR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9E887EA-0260-FB3B-DB45-A18150EA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031" y="102593"/>
            <a:ext cx="8286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Rectangle 9">
            <a:extLst>
              <a:ext uri="{FF2B5EF4-FFF2-40B4-BE49-F238E27FC236}">
                <a16:creationId xmlns:a16="http://schemas.microsoft.com/office/drawing/2014/main" id="{5D0452A9-4207-7E5D-D9FB-3AC8F08B9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955" y="580303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21B12EB3-0D09-BD08-1C43-FB2202568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8410" y="6393237"/>
            <a:ext cx="6858000" cy="0"/>
          </a:xfrm>
          <a:prstGeom prst="line">
            <a:avLst/>
          </a:prstGeom>
          <a:noFill/>
          <a:ln w="38100" cmpd="dbl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1" name="Rectangle 10">
            <a:extLst>
              <a:ext uri="{FF2B5EF4-FFF2-40B4-BE49-F238E27FC236}">
                <a16:creationId xmlns:a16="http://schemas.microsoft.com/office/drawing/2014/main" id="{12490E46-116E-A5F1-BC60-772460020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9833" y="61620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Av. Manoel Ribas, 620 – Telefax (46) 3526-1054   e–mail: </a:t>
            </a:r>
            <a:r>
              <a:rPr kumimoji="0" lang="pt-BR" altLang="pt-B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camara@itapejaradoeste.pr.leg.br</a:t>
            </a:r>
            <a:r>
              <a:rPr kumimoji="0" lang="pt-BR" altLang="pt-B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pt-BR" altLang="pt-B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8</a:t>
            </a:r>
            <a:r>
              <a:rPr kumimoji="0" lang="es-ES_tradnl" altLang="pt-BR" sz="1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5580 – 000       -      Itapejara D'Oeste   -   Paraná.</a:t>
            </a:r>
            <a:endParaRPr kumimoji="0" lang="es-ES_tradnl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63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Organograma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Organograma</dc:title>
  <dc:creator>Camara Itapejara</dc:creator>
  <cp:lastModifiedBy>Camara Itapejara</cp:lastModifiedBy>
  <cp:revision>7</cp:revision>
  <dcterms:created xsi:type="dcterms:W3CDTF">2022-08-18T14:19:02Z</dcterms:created>
  <dcterms:modified xsi:type="dcterms:W3CDTF">2022-08-18T16:00:59Z</dcterms:modified>
</cp:coreProperties>
</file>